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  <p:sldMasterId id="2147483666" r:id="rId2"/>
  </p:sldMasterIdLst>
  <p:notesMasterIdLst>
    <p:notesMasterId r:id="rId5"/>
  </p:notesMasterIdLst>
  <p:handoutMasterIdLst>
    <p:handoutMasterId r:id="rId6"/>
  </p:handoutMasterIdLst>
  <p:sldIdLst>
    <p:sldId id="261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8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8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6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5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4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2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2" algn="l" defTabSz="4570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A"/>
    <a:srgbClr val="005294"/>
    <a:srgbClr val="004F8E"/>
    <a:srgbClr val="005191"/>
    <a:srgbClr val="0E3C75"/>
    <a:srgbClr val="CA0C11"/>
    <a:srgbClr val="A40418"/>
    <a:srgbClr val="D50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86410" autoAdjust="0"/>
  </p:normalViewPr>
  <p:slideViewPr>
    <p:cSldViewPr snapToGrid="0" snapToObjects="1">
      <p:cViewPr>
        <p:scale>
          <a:sx n="176" d="100"/>
          <a:sy n="176" d="100"/>
        </p:scale>
        <p:origin x="1332" y="-68"/>
      </p:cViewPr>
      <p:guideLst>
        <p:guide orient="horz"/>
        <p:guide pos="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C6BF-855C-1F4B-8DBD-06C607AD78BD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32809-CFA6-4740-90F9-9C01B81C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80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4697-B170-4AE5-9178-ED095A4D3CFB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0E1F5-FD54-401C-BD0D-0EB6CAC6E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30500" y="5727700"/>
            <a:ext cx="5384800" cy="901700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038" indent="0">
              <a:buNone/>
              <a:defRPr/>
            </a:lvl2pPr>
            <a:lvl3pPr marL="914078" indent="0">
              <a:buNone/>
              <a:defRPr/>
            </a:lvl3pPr>
            <a:lvl4pPr marL="1371116" indent="0">
              <a:buNone/>
              <a:defRPr/>
            </a:lvl4pPr>
            <a:lvl5pPr marL="1828156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53726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D3967-E9B6-4927-8E65-51E514A5FF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0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927100" y="355600"/>
            <a:ext cx="7734300" cy="157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1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03200" y="249238"/>
            <a:ext cx="85979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3200" y="1143000"/>
            <a:ext cx="8597900" cy="4711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69464" y="6356350"/>
            <a:ext cx="54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9DD3967-E9B6-4927-8E65-51E514A5FF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8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hf hdr="0" ftr="0" dt="0"/>
  <p:txStyles>
    <p:titleStyle>
      <a:lvl1pPr algn="l" defTabSz="457039" rtl="0" eaLnBrk="1" latinLnBrk="0" hangingPunct="1">
        <a:spcBef>
          <a:spcPct val="0"/>
        </a:spcBef>
        <a:buNone/>
        <a:defRPr sz="2800" b="1" i="0" kern="1200" baseline="0">
          <a:solidFill>
            <a:srgbClr val="0E3C75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D3967-E9B6-4927-8E65-51E514A5FF7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4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Vic Edge titl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Vic Edge conten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UVicEdge_Lars 4by3 (1)</Template>
  <TotalTime>1</TotalTime>
  <Words>1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UVic Edge title 4</vt:lpstr>
      <vt:lpstr>UVic Edge content 1</vt:lpstr>
      <vt:lpstr>PowerPoint Presentation</vt:lpstr>
      <vt:lpstr>PowerPoint Presentation</vt:lpstr>
    </vt:vector>
  </TitlesOfParts>
  <Company>University of Victoria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McIndoe</dc:creator>
  <cp:lastModifiedBy>Scott McIndoe</cp:lastModifiedBy>
  <cp:revision>1</cp:revision>
  <dcterms:created xsi:type="dcterms:W3CDTF">2016-07-15T22:02:22Z</dcterms:created>
  <dcterms:modified xsi:type="dcterms:W3CDTF">2016-07-15T22:03:38Z</dcterms:modified>
</cp:coreProperties>
</file>